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14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F470432-1D84-479B-BCDA-5FBDBD350455}" type="datetimeFigureOut">
              <a:rPr lang="pl-PL"/>
              <a:pPr>
                <a:defRPr/>
              </a:pPr>
              <a:t>2016-06-23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Edytuj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DFF10F6-5EA1-4683-B868-95E7252688B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2531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E47F96-8CB9-4340-A3CF-250EB1D950FC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4579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9B3B4-E1DD-4194-B837-76C6B2AB05E0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662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D629A4-E971-44B2-B28A-5D35570697F6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8675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7BCA01-B1D1-4955-B85A-36B66DE8E58E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30723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B582F7-4257-4D0D-B707-FC94B2242657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34819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489D65-7D3B-4BB0-8AAF-CF31B360027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32771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FE6737-B8FB-40C9-AC90-81BA666ECF8F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Freeform 5"/>
            <p:cNvSpPr>
              <a:spLocks noEditPoints="1"/>
            </p:cNvSpPr>
            <p:nvPr/>
          </p:nvSpPr>
          <p:spPr bwMode="gray">
            <a:xfrm>
              <a:off x="0" y="1588"/>
              <a:ext cx="12192000" cy="6856412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sp>
        <p:nvSpPr>
          <p:cNvPr id="7" name="Rectangle 10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413" y="1792288"/>
            <a:ext cx="990600" cy="304800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0937446D-2CF2-4BCA-AF41-5117550A8E57}" type="datetimeFigureOut">
              <a:rPr lang="en-US"/>
              <a:pPr>
                <a:defRPr/>
              </a:pPr>
              <a:t>6/23/2016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2706" y="3228182"/>
            <a:ext cx="3859213" cy="30480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EE4A4-07EB-4138-BB98-1311C2923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10371525">
              <a:off x="263525" y="4438650"/>
              <a:ext cx="3300413" cy="439738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10800000">
              <a:off x="458788" y="320675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7104 w 7104"/>
                <a:gd name="T3" fmla="*/ 2856 h 2856"/>
              </a:gdLst>
              <a:ahLst/>
              <a:cxnLst>
                <a:cxn ang="0">
                  <a:pos x="0" y="0"/>
                </a:cxn>
                <a:cxn ang="0">
                  <a:pos x="0" y="2856"/>
                </a:cxn>
                <a:cxn ang="0">
                  <a:pos x="7104" y="2856"/>
                </a:cxn>
                <a:cxn ang="0">
                  <a:pos x="7104" y="1"/>
                </a:cxn>
                <a:cxn ang="0">
                  <a:pos x="7104" y="1"/>
                </a:cxn>
                <a:cxn ang="0">
                  <a:pos x="6943" y="26"/>
                </a:cxn>
                <a:cxn ang="0">
                  <a:pos x="6782" y="50"/>
                </a:cxn>
                <a:cxn ang="0">
                  <a:pos x="6621" y="73"/>
                </a:cxn>
                <a:cxn ang="0">
                  <a:pos x="6459" y="93"/>
                </a:cxn>
                <a:cxn ang="0">
                  <a:pos x="6298" y="113"/>
                </a:cxn>
                <a:cxn ang="0">
                  <a:pos x="6136" y="132"/>
                </a:cxn>
                <a:cxn ang="0">
                  <a:pos x="5976" y="148"/>
                </a:cxn>
                <a:cxn ang="0">
                  <a:pos x="5814" y="163"/>
                </a:cxn>
                <a:cxn ang="0">
                  <a:pos x="5653" y="177"/>
                </a:cxn>
                <a:cxn ang="0">
                  <a:pos x="5494" y="189"/>
                </a:cxn>
                <a:cxn ang="0">
                  <a:pos x="5334" y="201"/>
                </a:cxn>
                <a:cxn ang="0">
                  <a:pos x="5175" y="211"/>
                </a:cxn>
                <a:cxn ang="0">
                  <a:pos x="5017" y="219"/>
                </a:cxn>
                <a:cxn ang="0">
                  <a:pos x="4859" y="227"/>
                </a:cxn>
                <a:cxn ang="0">
                  <a:pos x="4703" y="234"/>
                </a:cxn>
                <a:cxn ang="0">
                  <a:pos x="4548" y="239"/>
                </a:cxn>
                <a:cxn ang="0">
                  <a:pos x="4393" y="243"/>
                </a:cxn>
                <a:cxn ang="0">
                  <a:pos x="4240" y="247"/>
                </a:cxn>
                <a:cxn ang="0">
                  <a:pos x="4088" y="249"/>
                </a:cxn>
                <a:cxn ang="0">
                  <a:pos x="3937" y="251"/>
                </a:cxn>
                <a:cxn ang="0">
                  <a:pos x="3788" y="252"/>
                </a:cxn>
                <a:cxn ang="0">
                  <a:pos x="3640" y="251"/>
                </a:cxn>
                <a:cxn ang="0">
                  <a:pos x="3494" y="251"/>
                </a:cxn>
                <a:cxn ang="0">
                  <a:pos x="3349" y="249"/>
                </a:cxn>
                <a:cxn ang="0">
                  <a:pos x="3207" y="246"/>
                </a:cxn>
                <a:cxn ang="0">
                  <a:pos x="3066" y="243"/>
                </a:cxn>
                <a:cxn ang="0">
                  <a:pos x="2928" y="240"/>
                </a:cxn>
                <a:cxn ang="0">
                  <a:pos x="2791" y="235"/>
                </a:cxn>
                <a:cxn ang="0">
                  <a:pos x="2656" y="230"/>
                </a:cxn>
                <a:cxn ang="0">
                  <a:pos x="2524" y="225"/>
                </a:cxn>
                <a:cxn ang="0">
                  <a:pos x="2266" y="212"/>
                </a:cxn>
                <a:cxn ang="0">
                  <a:pos x="2019" y="198"/>
                </a:cxn>
                <a:cxn ang="0">
                  <a:pos x="1782" y="183"/>
                </a:cxn>
                <a:cxn ang="0">
                  <a:pos x="1557" y="167"/>
                </a:cxn>
                <a:cxn ang="0">
                  <a:pos x="1343" y="150"/>
                </a:cxn>
                <a:cxn ang="0">
                  <a:pos x="1144" y="132"/>
                </a:cxn>
                <a:cxn ang="0">
                  <a:pos x="957" y="114"/>
                </a:cxn>
                <a:cxn ang="0">
                  <a:pos x="785" y="96"/>
                </a:cxn>
                <a:cxn ang="0">
                  <a:pos x="627" y="79"/>
                </a:cxn>
                <a:cxn ang="0">
                  <a:pos x="487" y="63"/>
                </a:cxn>
                <a:cxn ang="0">
                  <a:pos x="361" y="48"/>
                </a:cxn>
                <a:cxn ang="0">
                  <a:pos x="254" y="35"/>
                </a:cxn>
                <a:cxn ang="0">
                  <a:pos x="165" y="23"/>
                </a:cxn>
                <a:cxn ang="0">
                  <a:pos x="42" y="6"/>
                </a:cxn>
                <a:cxn ang="0">
                  <a:pos x="0" y="0"/>
                </a:cxn>
                <a:cxn ang="0">
                  <a:pos x="0" y="0"/>
                </a:cxn>
              </a:cxnLst>
              <a:rect l="T0" t="T1" r="T2" b="T3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8"/>
              <a:ext cx="12192000" cy="6856412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sp>
        <p:nvSpPr>
          <p:cNvPr id="15" name="Rectangle 15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D836F-CB0C-429E-AA40-46DDAFE57875}" type="datetimeFigureOut">
              <a:rPr lang="en-US"/>
              <a:pPr>
                <a:defRPr/>
              </a:pPr>
              <a:t>6/23/2016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613F-C28F-47F0-B89A-64CB65B67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-589932">
              <a:off x="8491538" y="2714625"/>
              <a:ext cx="3298825" cy="441325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>
              <a:off x="455613" y="2801938"/>
              <a:ext cx="11277600" cy="36020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45"/>
                </a:cxn>
                <a:cxn ang="0">
                  <a:pos x="10000" y="7946"/>
                </a:cxn>
                <a:cxn ang="0">
                  <a:pos x="10000" y="4"/>
                </a:cxn>
                <a:cxn ang="0">
                  <a:pos x="10000" y="4"/>
                </a:cxn>
                <a:cxn ang="0">
                  <a:pos x="9773" y="91"/>
                </a:cxn>
                <a:cxn ang="0">
                  <a:pos x="9547" y="175"/>
                </a:cxn>
                <a:cxn ang="0">
                  <a:pos x="9320" y="256"/>
                </a:cxn>
                <a:cxn ang="0">
                  <a:pos x="9092" y="326"/>
                </a:cxn>
                <a:cxn ang="0">
                  <a:pos x="8865" y="396"/>
                </a:cxn>
                <a:cxn ang="0">
                  <a:pos x="8637" y="462"/>
                </a:cxn>
                <a:cxn ang="0">
                  <a:pos x="8412" y="518"/>
                </a:cxn>
                <a:cxn ang="0">
                  <a:pos x="8184" y="571"/>
                </a:cxn>
                <a:cxn ang="0">
                  <a:pos x="7957" y="620"/>
                </a:cxn>
                <a:cxn ang="0">
                  <a:pos x="7734" y="662"/>
                </a:cxn>
                <a:cxn ang="0">
                  <a:pos x="7508" y="704"/>
                </a:cxn>
                <a:cxn ang="0">
                  <a:pos x="7285" y="739"/>
                </a:cxn>
                <a:cxn ang="0">
                  <a:pos x="7062" y="767"/>
                </a:cxn>
                <a:cxn ang="0">
                  <a:pos x="6840" y="795"/>
                </a:cxn>
                <a:cxn ang="0">
                  <a:pos x="6620" y="819"/>
                </a:cxn>
                <a:cxn ang="0">
                  <a:pos x="6402" y="837"/>
                </a:cxn>
                <a:cxn ang="0">
                  <a:pos x="6184" y="851"/>
                </a:cxn>
                <a:cxn ang="0">
                  <a:pos x="5968" y="865"/>
                </a:cxn>
                <a:cxn ang="0">
                  <a:pos x="5755" y="872"/>
                </a:cxn>
                <a:cxn ang="0">
                  <a:pos x="5542" y="879"/>
                </a:cxn>
                <a:cxn ang="0">
                  <a:pos x="5332" y="882"/>
                </a:cxn>
                <a:cxn ang="0">
                  <a:pos x="5124" y="879"/>
                </a:cxn>
                <a:cxn ang="0">
                  <a:pos x="4918" y="879"/>
                </a:cxn>
                <a:cxn ang="0">
                  <a:pos x="4714" y="872"/>
                </a:cxn>
                <a:cxn ang="0">
                  <a:pos x="4514" y="861"/>
                </a:cxn>
                <a:cxn ang="0">
                  <a:pos x="4316" y="851"/>
                </a:cxn>
                <a:cxn ang="0">
                  <a:pos x="4122" y="840"/>
                </a:cxn>
                <a:cxn ang="0">
                  <a:pos x="3929" y="823"/>
                </a:cxn>
                <a:cxn ang="0">
                  <a:pos x="3739" y="805"/>
                </a:cxn>
                <a:cxn ang="0">
                  <a:pos x="3553" y="788"/>
                </a:cxn>
                <a:cxn ang="0">
                  <a:pos x="3190" y="742"/>
                </a:cxn>
                <a:cxn ang="0">
                  <a:pos x="2842" y="693"/>
                </a:cxn>
                <a:cxn ang="0">
                  <a:pos x="2508" y="641"/>
                </a:cxn>
                <a:cxn ang="0">
                  <a:pos x="2192" y="585"/>
                </a:cxn>
                <a:cxn ang="0">
                  <a:pos x="1890" y="525"/>
                </a:cxn>
                <a:cxn ang="0">
                  <a:pos x="1610" y="462"/>
                </a:cxn>
                <a:cxn ang="0">
                  <a:pos x="1347" y="399"/>
                </a:cxn>
                <a:cxn ang="0">
                  <a:pos x="1105" y="336"/>
                </a:cxn>
                <a:cxn ang="0">
                  <a:pos x="883" y="277"/>
                </a:cxn>
                <a:cxn ang="0">
                  <a:pos x="686" y="221"/>
                </a:cxn>
                <a:cxn ang="0">
                  <a:pos x="508" y="168"/>
                </a:cxn>
                <a:cxn ang="0">
                  <a:pos x="358" y="123"/>
                </a:cxn>
                <a:cxn ang="0">
                  <a:pos x="232" y="81"/>
                </a:cxn>
                <a:cxn ang="0">
                  <a:pos x="59" y="2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8"/>
              <a:ext cx="12192000" cy="6856412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sp>
        <p:nvSpPr>
          <p:cNvPr id="15" name="Rectangle 12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888C5-AF69-45FA-8F30-B270537F6E3C}" type="datetimeFigureOut">
              <a:rPr lang="en-US"/>
              <a:pPr>
                <a:defRPr/>
              </a:pPr>
              <a:t>6/23/2016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29DA0-BEA9-48F4-A97A-4800BE0D5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89932">
              <a:off x="8491538" y="4184650"/>
              <a:ext cx="3298825" cy="441325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gray">
            <a:xfrm>
              <a:off x="455613" y="4241800"/>
              <a:ext cx="11277600" cy="23368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70"/>
                </a:cxn>
                <a:cxn ang="0">
                  <a:pos x="10000" y="8000"/>
                </a:cxn>
                <a:cxn ang="0">
                  <a:pos x="10000" y="7"/>
                </a:cxn>
                <a:cxn ang="0">
                  <a:pos x="10000" y="7"/>
                </a:cxn>
                <a:cxn ang="0">
                  <a:pos x="9773" y="156"/>
                </a:cxn>
                <a:cxn ang="0">
                  <a:pos x="9547" y="298"/>
                </a:cxn>
                <a:cxn ang="0">
                  <a:pos x="9320" y="437"/>
                </a:cxn>
                <a:cxn ang="0">
                  <a:pos x="9092" y="556"/>
                </a:cxn>
                <a:cxn ang="0">
                  <a:pos x="8865" y="676"/>
                </a:cxn>
                <a:cxn ang="0">
                  <a:pos x="8637" y="788"/>
                </a:cxn>
                <a:cxn ang="0">
                  <a:pos x="8412" y="884"/>
                </a:cxn>
                <a:cxn ang="0">
                  <a:pos x="8184" y="975"/>
                </a:cxn>
                <a:cxn ang="0">
                  <a:pos x="7957" y="1058"/>
                </a:cxn>
                <a:cxn ang="0">
                  <a:pos x="7734" y="1130"/>
                </a:cxn>
                <a:cxn ang="0">
                  <a:pos x="7508" y="1202"/>
                </a:cxn>
                <a:cxn ang="0">
                  <a:pos x="7285" y="1262"/>
                </a:cxn>
                <a:cxn ang="0">
                  <a:pos x="7062" y="1309"/>
                </a:cxn>
                <a:cxn ang="0">
                  <a:pos x="6840" y="1358"/>
                </a:cxn>
                <a:cxn ang="0">
                  <a:pos x="6620" y="1399"/>
                </a:cxn>
                <a:cxn ang="0">
                  <a:pos x="6402" y="1428"/>
                </a:cxn>
                <a:cxn ang="0">
                  <a:pos x="6184" y="1453"/>
                </a:cxn>
                <a:cxn ang="0">
                  <a:pos x="5968" y="1477"/>
                </a:cxn>
                <a:cxn ang="0">
                  <a:pos x="5755" y="1488"/>
                </a:cxn>
                <a:cxn ang="0">
                  <a:pos x="5542" y="1500"/>
                </a:cxn>
                <a:cxn ang="0">
                  <a:pos x="5332" y="1506"/>
                </a:cxn>
                <a:cxn ang="0">
                  <a:pos x="5124" y="1500"/>
                </a:cxn>
                <a:cxn ang="0">
                  <a:pos x="4918" y="1500"/>
                </a:cxn>
                <a:cxn ang="0">
                  <a:pos x="4714" y="1488"/>
                </a:cxn>
                <a:cxn ang="0">
                  <a:pos x="4514" y="1470"/>
                </a:cxn>
                <a:cxn ang="0">
                  <a:pos x="4316" y="1453"/>
                </a:cxn>
                <a:cxn ang="0">
                  <a:pos x="4122" y="1434"/>
                </a:cxn>
                <a:cxn ang="0">
                  <a:pos x="3929" y="1405"/>
                </a:cxn>
                <a:cxn ang="0">
                  <a:pos x="3739" y="1374"/>
                </a:cxn>
                <a:cxn ang="0">
                  <a:pos x="3553" y="1346"/>
                </a:cxn>
                <a:cxn ang="0">
                  <a:pos x="3190" y="1267"/>
                </a:cxn>
                <a:cxn ang="0">
                  <a:pos x="2842" y="1183"/>
                </a:cxn>
                <a:cxn ang="0">
                  <a:pos x="2508" y="1095"/>
                </a:cxn>
                <a:cxn ang="0">
                  <a:pos x="2192" y="998"/>
                </a:cxn>
                <a:cxn ang="0">
                  <a:pos x="1890" y="897"/>
                </a:cxn>
                <a:cxn ang="0">
                  <a:pos x="1610" y="788"/>
                </a:cxn>
                <a:cxn ang="0">
                  <a:pos x="1347" y="681"/>
                </a:cxn>
                <a:cxn ang="0">
                  <a:pos x="1105" y="574"/>
                </a:cxn>
                <a:cxn ang="0">
                  <a:pos x="883" y="473"/>
                </a:cxn>
                <a:cxn ang="0">
                  <a:pos x="686" y="377"/>
                </a:cxn>
                <a:cxn ang="0">
                  <a:pos x="508" y="286"/>
                </a:cxn>
                <a:cxn ang="0">
                  <a:pos x="358" y="210"/>
                </a:cxn>
                <a:cxn ang="0">
                  <a:pos x="232" y="138"/>
                </a:cxn>
                <a:cxn ang="0">
                  <a:pos x="59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8"/>
              <a:ext cx="12192000" cy="6856412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sp>
        <p:nvSpPr>
          <p:cNvPr id="17" name="TextBox 15"/>
          <p:cNvSpPr txBox="1"/>
          <p:nvPr/>
        </p:nvSpPr>
        <p:spPr bwMode="gray">
          <a:xfrm>
            <a:off x="881063" y="608013"/>
            <a:ext cx="801687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8" name="TextBox 12"/>
          <p:cNvSpPr txBox="1"/>
          <p:nvPr/>
        </p:nvSpPr>
        <p:spPr bwMode="gray">
          <a:xfrm>
            <a:off x="9883775" y="2613025"/>
            <a:ext cx="65405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9C29A-9132-40CB-BF81-110F0D2B71DC}" type="datetimeFigureOut">
              <a:rPr lang="en-US"/>
              <a:pPr>
                <a:defRPr/>
              </a:pPr>
              <a:t>6/23/2016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2B7E-0FDC-44BA-B264-A43DA4526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>
              <a:spLocks/>
            </p:cNvSpPr>
            <p:nvPr/>
          </p:nvSpPr>
          <p:spPr bwMode="gray">
            <a:xfrm rot="-589932">
              <a:off x="8491538" y="4194175"/>
              <a:ext cx="3298825" cy="439738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gray">
            <a:xfrm>
              <a:off x="455613" y="4241800"/>
              <a:ext cx="11277600" cy="23368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70"/>
                </a:cxn>
                <a:cxn ang="0">
                  <a:pos x="10000" y="8000"/>
                </a:cxn>
                <a:cxn ang="0">
                  <a:pos x="10000" y="7"/>
                </a:cxn>
                <a:cxn ang="0">
                  <a:pos x="10000" y="7"/>
                </a:cxn>
                <a:cxn ang="0">
                  <a:pos x="9773" y="156"/>
                </a:cxn>
                <a:cxn ang="0">
                  <a:pos x="9547" y="298"/>
                </a:cxn>
                <a:cxn ang="0">
                  <a:pos x="9320" y="437"/>
                </a:cxn>
                <a:cxn ang="0">
                  <a:pos x="9092" y="556"/>
                </a:cxn>
                <a:cxn ang="0">
                  <a:pos x="8865" y="676"/>
                </a:cxn>
                <a:cxn ang="0">
                  <a:pos x="8637" y="788"/>
                </a:cxn>
                <a:cxn ang="0">
                  <a:pos x="8412" y="884"/>
                </a:cxn>
                <a:cxn ang="0">
                  <a:pos x="8184" y="975"/>
                </a:cxn>
                <a:cxn ang="0">
                  <a:pos x="7957" y="1058"/>
                </a:cxn>
                <a:cxn ang="0">
                  <a:pos x="7734" y="1130"/>
                </a:cxn>
                <a:cxn ang="0">
                  <a:pos x="7508" y="1202"/>
                </a:cxn>
                <a:cxn ang="0">
                  <a:pos x="7285" y="1262"/>
                </a:cxn>
                <a:cxn ang="0">
                  <a:pos x="7062" y="1309"/>
                </a:cxn>
                <a:cxn ang="0">
                  <a:pos x="6840" y="1358"/>
                </a:cxn>
                <a:cxn ang="0">
                  <a:pos x="6620" y="1399"/>
                </a:cxn>
                <a:cxn ang="0">
                  <a:pos x="6402" y="1428"/>
                </a:cxn>
                <a:cxn ang="0">
                  <a:pos x="6184" y="1453"/>
                </a:cxn>
                <a:cxn ang="0">
                  <a:pos x="5968" y="1477"/>
                </a:cxn>
                <a:cxn ang="0">
                  <a:pos x="5755" y="1488"/>
                </a:cxn>
                <a:cxn ang="0">
                  <a:pos x="5542" y="1500"/>
                </a:cxn>
                <a:cxn ang="0">
                  <a:pos x="5332" y="1506"/>
                </a:cxn>
                <a:cxn ang="0">
                  <a:pos x="5124" y="1500"/>
                </a:cxn>
                <a:cxn ang="0">
                  <a:pos x="4918" y="1500"/>
                </a:cxn>
                <a:cxn ang="0">
                  <a:pos x="4714" y="1488"/>
                </a:cxn>
                <a:cxn ang="0">
                  <a:pos x="4514" y="1470"/>
                </a:cxn>
                <a:cxn ang="0">
                  <a:pos x="4316" y="1453"/>
                </a:cxn>
                <a:cxn ang="0">
                  <a:pos x="4122" y="1434"/>
                </a:cxn>
                <a:cxn ang="0">
                  <a:pos x="3929" y="1405"/>
                </a:cxn>
                <a:cxn ang="0">
                  <a:pos x="3739" y="1374"/>
                </a:cxn>
                <a:cxn ang="0">
                  <a:pos x="3553" y="1346"/>
                </a:cxn>
                <a:cxn ang="0">
                  <a:pos x="3190" y="1267"/>
                </a:cxn>
                <a:cxn ang="0">
                  <a:pos x="2842" y="1183"/>
                </a:cxn>
                <a:cxn ang="0">
                  <a:pos x="2508" y="1095"/>
                </a:cxn>
                <a:cxn ang="0">
                  <a:pos x="2192" y="998"/>
                </a:cxn>
                <a:cxn ang="0">
                  <a:pos x="1890" y="897"/>
                </a:cxn>
                <a:cxn ang="0">
                  <a:pos x="1610" y="788"/>
                </a:cxn>
                <a:cxn ang="0">
                  <a:pos x="1347" y="681"/>
                </a:cxn>
                <a:cxn ang="0">
                  <a:pos x="1105" y="574"/>
                </a:cxn>
                <a:cxn ang="0">
                  <a:pos x="883" y="473"/>
                </a:cxn>
                <a:cxn ang="0">
                  <a:pos x="686" y="377"/>
                </a:cxn>
                <a:cxn ang="0">
                  <a:pos x="508" y="286"/>
                </a:cxn>
                <a:cxn ang="0">
                  <a:pos x="358" y="210"/>
                </a:cxn>
                <a:cxn ang="0">
                  <a:pos x="232" y="138"/>
                </a:cxn>
                <a:cxn ang="0">
                  <a:pos x="59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8"/>
              <a:ext cx="12192000" cy="6856412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49870-CA92-4546-95F0-B00733D03A2E}" type="datetimeFigureOut">
              <a:rPr lang="en-US"/>
              <a:pPr>
                <a:defRPr/>
              </a:pPr>
              <a:t>6/23/2016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F851D-2405-44FB-BA06-19DD61C47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6"/>
          <p:cNvCxnSpPr/>
          <p:nvPr/>
        </p:nvCxnSpPr>
        <p:spPr>
          <a:xfrm>
            <a:off x="4403725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/>
          <p:cNvCxnSpPr/>
          <p:nvPr/>
        </p:nvCxnSpPr>
        <p:spPr>
          <a:xfrm>
            <a:off x="7772400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379F9-DBF1-4869-9869-F894656A74F0}" type="datetimeFigureOut">
              <a:rPr lang="en-US"/>
              <a:pPr>
                <a:defRPr/>
              </a:pPr>
              <a:t>6/23/2016</a:t>
            </a:fld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5E10B-FD20-495A-8715-B2EAF0045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42"/>
          <p:cNvCxnSpPr/>
          <p:nvPr/>
        </p:nvCxnSpPr>
        <p:spPr>
          <a:xfrm>
            <a:off x="4405313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43"/>
          <p:cNvCxnSpPr/>
          <p:nvPr/>
        </p:nvCxnSpPr>
        <p:spPr>
          <a:xfrm>
            <a:off x="7797800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2F045-0080-475B-8F3B-B58F7EFF3B6C}" type="datetimeFigureOut">
              <a:rPr lang="en-US"/>
              <a:pPr>
                <a:defRPr/>
              </a:pPr>
              <a:t>6/23/2016</a:t>
            </a:fld>
            <a:endParaRPr lang="en-US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24"/>
          </p:nvPr>
        </p:nvSpPr>
        <p:spPr>
          <a:xfrm>
            <a:off x="560388" y="6391275"/>
            <a:ext cx="36449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DEC50-8F5F-429D-AF31-997235798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4988" y="6391275"/>
            <a:ext cx="990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73A01-7F2F-433C-A641-3590DAD469B1}" type="datetimeFigureOut">
              <a:rPr lang="en-US"/>
              <a:pPr>
                <a:defRPr/>
              </a:pPr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CC20C-25DB-4B16-94A8-7B0260DA4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6"/>
            <p:cNvSpPr/>
            <p:nvPr/>
          </p:nvSpPr>
          <p:spPr bwMode="gray">
            <a:xfrm>
              <a:off x="414338" y="401638"/>
              <a:ext cx="6511925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5101749">
              <a:off x="6293645" y="4577556"/>
              <a:ext cx="3300412" cy="441325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5400000">
              <a:off x="4448175" y="2801938"/>
              <a:ext cx="6054725" cy="1254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70"/>
                </a:cxn>
                <a:cxn ang="0">
                  <a:pos x="10000" y="8000"/>
                </a:cxn>
                <a:cxn ang="0">
                  <a:pos x="10000" y="7"/>
                </a:cxn>
                <a:cxn ang="0">
                  <a:pos x="10000" y="7"/>
                </a:cxn>
                <a:cxn ang="0">
                  <a:pos x="9773" y="156"/>
                </a:cxn>
                <a:cxn ang="0">
                  <a:pos x="9547" y="298"/>
                </a:cxn>
                <a:cxn ang="0">
                  <a:pos x="9320" y="437"/>
                </a:cxn>
                <a:cxn ang="0">
                  <a:pos x="9092" y="556"/>
                </a:cxn>
                <a:cxn ang="0">
                  <a:pos x="8865" y="676"/>
                </a:cxn>
                <a:cxn ang="0">
                  <a:pos x="8637" y="788"/>
                </a:cxn>
                <a:cxn ang="0">
                  <a:pos x="8412" y="884"/>
                </a:cxn>
                <a:cxn ang="0">
                  <a:pos x="8184" y="975"/>
                </a:cxn>
                <a:cxn ang="0">
                  <a:pos x="7957" y="1058"/>
                </a:cxn>
                <a:cxn ang="0">
                  <a:pos x="7734" y="1130"/>
                </a:cxn>
                <a:cxn ang="0">
                  <a:pos x="7508" y="1202"/>
                </a:cxn>
                <a:cxn ang="0">
                  <a:pos x="7285" y="1262"/>
                </a:cxn>
                <a:cxn ang="0">
                  <a:pos x="7062" y="1309"/>
                </a:cxn>
                <a:cxn ang="0">
                  <a:pos x="6840" y="1358"/>
                </a:cxn>
                <a:cxn ang="0">
                  <a:pos x="6620" y="1399"/>
                </a:cxn>
                <a:cxn ang="0">
                  <a:pos x="6402" y="1428"/>
                </a:cxn>
                <a:cxn ang="0">
                  <a:pos x="6184" y="1453"/>
                </a:cxn>
                <a:cxn ang="0">
                  <a:pos x="5968" y="1477"/>
                </a:cxn>
                <a:cxn ang="0">
                  <a:pos x="5755" y="1488"/>
                </a:cxn>
                <a:cxn ang="0">
                  <a:pos x="5542" y="1500"/>
                </a:cxn>
                <a:cxn ang="0">
                  <a:pos x="5332" y="1506"/>
                </a:cxn>
                <a:cxn ang="0">
                  <a:pos x="5124" y="1500"/>
                </a:cxn>
                <a:cxn ang="0">
                  <a:pos x="4918" y="1500"/>
                </a:cxn>
                <a:cxn ang="0">
                  <a:pos x="4714" y="1488"/>
                </a:cxn>
                <a:cxn ang="0">
                  <a:pos x="4514" y="1470"/>
                </a:cxn>
                <a:cxn ang="0">
                  <a:pos x="4316" y="1453"/>
                </a:cxn>
                <a:cxn ang="0">
                  <a:pos x="4122" y="1434"/>
                </a:cxn>
                <a:cxn ang="0">
                  <a:pos x="3929" y="1405"/>
                </a:cxn>
                <a:cxn ang="0">
                  <a:pos x="3739" y="1374"/>
                </a:cxn>
                <a:cxn ang="0">
                  <a:pos x="3553" y="1346"/>
                </a:cxn>
                <a:cxn ang="0">
                  <a:pos x="3190" y="1267"/>
                </a:cxn>
                <a:cxn ang="0">
                  <a:pos x="2842" y="1183"/>
                </a:cxn>
                <a:cxn ang="0">
                  <a:pos x="2508" y="1095"/>
                </a:cxn>
                <a:cxn ang="0">
                  <a:pos x="2192" y="998"/>
                </a:cxn>
                <a:cxn ang="0">
                  <a:pos x="1890" y="897"/>
                </a:cxn>
                <a:cxn ang="0">
                  <a:pos x="1610" y="788"/>
                </a:cxn>
                <a:cxn ang="0">
                  <a:pos x="1347" y="681"/>
                </a:cxn>
                <a:cxn ang="0">
                  <a:pos x="1105" y="574"/>
                </a:cxn>
                <a:cxn ang="0">
                  <a:pos x="883" y="473"/>
                </a:cxn>
                <a:cxn ang="0">
                  <a:pos x="686" y="377"/>
                </a:cxn>
                <a:cxn ang="0">
                  <a:pos x="508" y="286"/>
                </a:cxn>
                <a:cxn ang="0">
                  <a:pos x="358" y="210"/>
                </a:cxn>
                <a:cxn ang="0">
                  <a:pos x="232" y="138"/>
                </a:cxn>
                <a:cxn ang="0">
                  <a:pos x="59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8"/>
              <a:ext cx="12192000" cy="6856412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sp>
        <p:nvSpPr>
          <p:cNvPr id="15" name="Rectangle 13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713" y="6391275"/>
            <a:ext cx="992187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9CC3D-F7C7-4718-9C50-D68159ADB0B4}" type="datetimeFigureOut">
              <a:rPr lang="en-US"/>
              <a:pPr>
                <a:defRPr/>
              </a:pPr>
              <a:t>6/23/2016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027DC-7EF9-4F3A-A09D-E7EA3EDAF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3C250-2A3D-41DC-AC80-1168CF936304}" type="datetimeFigureOut">
              <a:rPr lang="en-US"/>
              <a:pPr>
                <a:defRPr/>
              </a:pPr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2EB3A-CA29-4FE1-9BAD-D6C777A1A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9"/>
            <p:cNvSpPr/>
            <p:nvPr/>
          </p:nvSpPr>
          <p:spPr bwMode="gray">
            <a:xfrm>
              <a:off x="7289800" y="401638"/>
              <a:ext cx="4478338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-5400000">
              <a:off x="3786188" y="2801938"/>
              <a:ext cx="6054725" cy="1254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70"/>
                </a:cxn>
                <a:cxn ang="0">
                  <a:pos x="10000" y="8000"/>
                </a:cxn>
                <a:cxn ang="0">
                  <a:pos x="10000" y="7"/>
                </a:cxn>
                <a:cxn ang="0">
                  <a:pos x="10000" y="7"/>
                </a:cxn>
                <a:cxn ang="0">
                  <a:pos x="9773" y="156"/>
                </a:cxn>
                <a:cxn ang="0">
                  <a:pos x="9547" y="298"/>
                </a:cxn>
                <a:cxn ang="0">
                  <a:pos x="9320" y="437"/>
                </a:cxn>
                <a:cxn ang="0">
                  <a:pos x="9092" y="556"/>
                </a:cxn>
                <a:cxn ang="0">
                  <a:pos x="8865" y="676"/>
                </a:cxn>
                <a:cxn ang="0">
                  <a:pos x="8637" y="788"/>
                </a:cxn>
                <a:cxn ang="0">
                  <a:pos x="8412" y="884"/>
                </a:cxn>
                <a:cxn ang="0">
                  <a:pos x="8184" y="975"/>
                </a:cxn>
                <a:cxn ang="0">
                  <a:pos x="7957" y="1058"/>
                </a:cxn>
                <a:cxn ang="0">
                  <a:pos x="7734" y="1130"/>
                </a:cxn>
                <a:cxn ang="0">
                  <a:pos x="7508" y="1202"/>
                </a:cxn>
                <a:cxn ang="0">
                  <a:pos x="7285" y="1262"/>
                </a:cxn>
                <a:cxn ang="0">
                  <a:pos x="7062" y="1309"/>
                </a:cxn>
                <a:cxn ang="0">
                  <a:pos x="6840" y="1358"/>
                </a:cxn>
                <a:cxn ang="0">
                  <a:pos x="6620" y="1399"/>
                </a:cxn>
                <a:cxn ang="0">
                  <a:pos x="6402" y="1428"/>
                </a:cxn>
                <a:cxn ang="0">
                  <a:pos x="6184" y="1453"/>
                </a:cxn>
                <a:cxn ang="0">
                  <a:pos x="5968" y="1477"/>
                </a:cxn>
                <a:cxn ang="0">
                  <a:pos x="5755" y="1488"/>
                </a:cxn>
                <a:cxn ang="0">
                  <a:pos x="5542" y="1500"/>
                </a:cxn>
                <a:cxn ang="0">
                  <a:pos x="5332" y="1506"/>
                </a:cxn>
                <a:cxn ang="0">
                  <a:pos x="5124" y="1500"/>
                </a:cxn>
                <a:cxn ang="0">
                  <a:pos x="4918" y="1500"/>
                </a:cxn>
                <a:cxn ang="0">
                  <a:pos x="4714" y="1488"/>
                </a:cxn>
                <a:cxn ang="0">
                  <a:pos x="4514" y="1470"/>
                </a:cxn>
                <a:cxn ang="0">
                  <a:pos x="4316" y="1453"/>
                </a:cxn>
                <a:cxn ang="0">
                  <a:pos x="4122" y="1434"/>
                </a:cxn>
                <a:cxn ang="0">
                  <a:pos x="3929" y="1405"/>
                </a:cxn>
                <a:cxn ang="0">
                  <a:pos x="3739" y="1374"/>
                </a:cxn>
                <a:cxn ang="0">
                  <a:pos x="3553" y="1346"/>
                </a:cxn>
                <a:cxn ang="0">
                  <a:pos x="3190" y="1267"/>
                </a:cxn>
                <a:cxn ang="0">
                  <a:pos x="2842" y="1183"/>
                </a:cxn>
                <a:cxn ang="0">
                  <a:pos x="2508" y="1095"/>
                </a:cxn>
                <a:cxn ang="0">
                  <a:pos x="2192" y="998"/>
                </a:cxn>
                <a:cxn ang="0">
                  <a:pos x="1890" y="897"/>
                </a:cxn>
                <a:cxn ang="0">
                  <a:pos x="1610" y="788"/>
                </a:cxn>
                <a:cxn ang="0">
                  <a:pos x="1347" y="681"/>
                </a:cxn>
                <a:cxn ang="0">
                  <a:pos x="1105" y="574"/>
                </a:cxn>
                <a:cxn ang="0">
                  <a:pos x="883" y="473"/>
                </a:cxn>
                <a:cxn ang="0">
                  <a:pos x="686" y="377"/>
                </a:cxn>
                <a:cxn ang="0">
                  <a:pos x="508" y="286"/>
                </a:cxn>
                <a:cxn ang="0">
                  <a:pos x="358" y="210"/>
                </a:cxn>
                <a:cxn ang="0">
                  <a:pos x="232" y="138"/>
                </a:cxn>
                <a:cxn ang="0">
                  <a:pos x="59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677511">
              <a:off x="4699000" y="1825625"/>
              <a:ext cx="3298825" cy="441325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8"/>
              <a:ext cx="12192000" cy="6856412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sp>
        <p:nvSpPr>
          <p:cNvPr id="15" name="Rectangle 15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64039-CE5D-4EC7-9392-277C71563033}" type="datetimeFigureOut">
              <a:rPr lang="en-US"/>
              <a:pPr>
                <a:defRPr/>
              </a:pPr>
              <a:t>6/23/2016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07769-C1DA-48BD-8A0E-23A554B84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DCF17-D9E2-4CCE-98A3-EDF6C4B83765}" type="datetimeFigureOut">
              <a:rPr lang="en-US"/>
              <a:pPr>
                <a:defRPr/>
              </a:pPr>
              <a:t>6/23/2016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23C5D-7FF2-4271-8C40-7CAEBAC86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70E3F-D7B5-46DE-9DB0-3CA6DACA1285}" type="datetimeFigureOut">
              <a:rPr lang="en-US"/>
              <a:pPr>
                <a:defRPr/>
              </a:pPr>
              <a:t>6/23/2016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C0B1D-D342-450F-AF5F-E2F653CDB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87F59-C156-425F-8762-C9DA5746A11B}" type="datetimeFigureOut">
              <a:rPr lang="en-US"/>
              <a:pPr>
                <a:defRPr/>
              </a:pPr>
              <a:t>6/23/2016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4D797-123D-4A88-8CAB-25EB30E33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C9050-E9FB-4070-80C6-3F86F6ACDAF4}" type="datetimeFigureOut">
              <a:rPr lang="en-US"/>
              <a:pPr>
                <a:defRPr/>
              </a:pPr>
              <a:t>6/23/2016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27CB4-9D71-4C1B-93A6-74AC4A040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0"/>
            <p:cNvSpPr/>
            <p:nvPr/>
          </p:nvSpPr>
          <p:spPr bwMode="gray">
            <a:xfrm>
              <a:off x="5713413" y="401638"/>
              <a:ext cx="6054725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677511">
              <a:off x="3140869" y="1826419"/>
              <a:ext cx="3298825" cy="439737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400000">
              <a:off x="2228850" y="2801938"/>
              <a:ext cx="6054725" cy="1254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70"/>
                </a:cxn>
                <a:cxn ang="0">
                  <a:pos x="10000" y="8000"/>
                </a:cxn>
                <a:cxn ang="0">
                  <a:pos x="10000" y="7"/>
                </a:cxn>
                <a:cxn ang="0">
                  <a:pos x="10000" y="7"/>
                </a:cxn>
                <a:cxn ang="0">
                  <a:pos x="9773" y="156"/>
                </a:cxn>
                <a:cxn ang="0">
                  <a:pos x="9547" y="298"/>
                </a:cxn>
                <a:cxn ang="0">
                  <a:pos x="9320" y="437"/>
                </a:cxn>
                <a:cxn ang="0">
                  <a:pos x="9092" y="556"/>
                </a:cxn>
                <a:cxn ang="0">
                  <a:pos x="8865" y="676"/>
                </a:cxn>
                <a:cxn ang="0">
                  <a:pos x="8637" y="788"/>
                </a:cxn>
                <a:cxn ang="0">
                  <a:pos x="8412" y="884"/>
                </a:cxn>
                <a:cxn ang="0">
                  <a:pos x="8184" y="975"/>
                </a:cxn>
                <a:cxn ang="0">
                  <a:pos x="7957" y="1058"/>
                </a:cxn>
                <a:cxn ang="0">
                  <a:pos x="7734" y="1130"/>
                </a:cxn>
                <a:cxn ang="0">
                  <a:pos x="7508" y="1202"/>
                </a:cxn>
                <a:cxn ang="0">
                  <a:pos x="7285" y="1262"/>
                </a:cxn>
                <a:cxn ang="0">
                  <a:pos x="7062" y="1309"/>
                </a:cxn>
                <a:cxn ang="0">
                  <a:pos x="6840" y="1358"/>
                </a:cxn>
                <a:cxn ang="0">
                  <a:pos x="6620" y="1399"/>
                </a:cxn>
                <a:cxn ang="0">
                  <a:pos x="6402" y="1428"/>
                </a:cxn>
                <a:cxn ang="0">
                  <a:pos x="6184" y="1453"/>
                </a:cxn>
                <a:cxn ang="0">
                  <a:pos x="5968" y="1477"/>
                </a:cxn>
                <a:cxn ang="0">
                  <a:pos x="5755" y="1488"/>
                </a:cxn>
                <a:cxn ang="0">
                  <a:pos x="5542" y="1500"/>
                </a:cxn>
                <a:cxn ang="0">
                  <a:pos x="5332" y="1506"/>
                </a:cxn>
                <a:cxn ang="0">
                  <a:pos x="5124" y="1500"/>
                </a:cxn>
                <a:cxn ang="0">
                  <a:pos x="4918" y="1500"/>
                </a:cxn>
                <a:cxn ang="0">
                  <a:pos x="4714" y="1488"/>
                </a:cxn>
                <a:cxn ang="0">
                  <a:pos x="4514" y="1470"/>
                </a:cxn>
                <a:cxn ang="0">
                  <a:pos x="4316" y="1453"/>
                </a:cxn>
                <a:cxn ang="0">
                  <a:pos x="4122" y="1434"/>
                </a:cxn>
                <a:cxn ang="0">
                  <a:pos x="3929" y="1405"/>
                </a:cxn>
                <a:cxn ang="0">
                  <a:pos x="3739" y="1374"/>
                </a:cxn>
                <a:cxn ang="0">
                  <a:pos x="3553" y="1346"/>
                </a:cxn>
                <a:cxn ang="0">
                  <a:pos x="3190" y="1267"/>
                </a:cxn>
                <a:cxn ang="0">
                  <a:pos x="2842" y="1183"/>
                </a:cxn>
                <a:cxn ang="0">
                  <a:pos x="2508" y="1095"/>
                </a:cxn>
                <a:cxn ang="0">
                  <a:pos x="2192" y="998"/>
                </a:cxn>
                <a:cxn ang="0">
                  <a:pos x="1890" y="897"/>
                </a:cxn>
                <a:cxn ang="0">
                  <a:pos x="1610" y="788"/>
                </a:cxn>
                <a:cxn ang="0">
                  <a:pos x="1347" y="681"/>
                </a:cxn>
                <a:cxn ang="0">
                  <a:pos x="1105" y="574"/>
                </a:cxn>
                <a:cxn ang="0">
                  <a:pos x="883" y="473"/>
                </a:cxn>
                <a:cxn ang="0">
                  <a:pos x="686" y="377"/>
                </a:cxn>
                <a:cxn ang="0">
                  <a:pos x="508" y="286"/>
                </a:cxn>
                <a:cxn ang="0">
                  <a:pos x="358" y="210"/>
                </a:cxn>
                <a:cxn ang="0">
                  <a:pos x="232" y="138"/>
                </a:cxn>
                <a:cxn ang="0">
                  <a:pos x="59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8"/>
              <a:ext cx="12192000" cy="6856412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4E597-A676-49F5-85D2-D38F18513189}" type="datetimeFigureOut">
              <a:rPr lang="en-US"/>
              <a:pPr>
                <a:defRPr/>
              </a:pPr>
              <a:t>6/23/2016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60523-F2DB-417A-93FF-AFAC83922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0"/>
            <p:cNvSpPr/>
            <p:nvPr/>
          </p:nvSpPr>
          <p:spPr bwMode="gray">
            <a:xfrm>
              <a:off x="6172200" y="401638"/>
              <a:ext cx="5595938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677511">
              <a:off x="4203700" y="1825625"/>
              <a:ext cx="3298825" cy="441325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400000">
              <a:off x="3294856" y="2801145"/>
              <a:ext cx="6054725" cy="12557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70"/>
                </a:cxn>
                <a:cxn ang="0">
                  <a:pos x="10000" y="8000"/>
                </a:cxn>
                <a:cxn ang="0">
                  <a:pos x="10000" y="7"/>
                </a:cxn>
                <a:cxn ang="0">
                  <a:pos x="10000" y="7"/>
                </a:cxn>
                <a:cxn ang="0">
                  <a:pos x="9773" y="156"/>
                </a:cxn>
                <a:cxn ang="0">
                  <a:pos x="9547" y="298"/>
                </a:cxn>
                <a:cxn ang="0">
                  <a:pos x="9320" y="437"/>
                </a:cxn>
                <a:cxn ang="0">
                  <a:pos x="9092" y="556"/>
                </a:cxn>
                <a:cxn ang="0">
                  <a:pos x="8865" y="676"/>
                </a:cxn>
                <a:cxn ang="0">
                  <a:pos x="8637" y="788"/>
                </a:cxn>
                <a:cxn ang="0">
                  <a:pos x="8412" y="884"/>
                </a:cxn>
                <a:cxn ang="0">
                  <a:pos x="8184" y="975"/>
                </a:cxn>
                <a:cxn ang="0">
                  <a:pos x="7957" y="1058"/>
                </a:cxn>
                <a:cxn ang="0">
                  <a:pos x="7734" y="1130"/>
                </a:cxn>
                <a:cxn ang="0">
                  <a:pos x="7508" y="1202"/>
                </a:cxn>
                <a:cxn ang="0">
                  <a:pos x="7285" y="1262"/>
                </a:cxn>
                <a:cxn ang="0">
                  <a:pos x="7062" y="1309"/>
                </a:cxn>
                <a:cxn ang="0">
                  <a:pos x="6840" y="1358"/>
                </a:cxn>
                <a:cxn ang="0">
                  <a:pos x="6620" y="1399"/>
                </a:cxn>
                <a:cxn ang="0">
                  <a:pos x="6402" y="1428"/>
                </a:cxn>
                <a:cxn ang="0">
                  <a:pos x="6184" y="1453"/>
                </a:cxn>
                <a:cxn ang="0">
                  <a:pos x="5968" y="1477"/>
                </a:cxn>
                <a:cxn ang="0">
                  <a:pos x="5755" y="1488"/>
                </a:cxn>
                <a:cxn ang="0">
                  <a:pos x="5542" y="1500"/>
                </a:cxn>
                <a:cxn ang="0">
                  <a:pos x="5332" y="1506"/>
                </a:cxn>
                <a:cxn ang="0">
                  <a:pos x="5124" y="1500"/>
                </a:cxn>
                <a:cxn ang="0">
                  <a:pos x="4918" y="1500"/>
                </a:cxn>
                <a:cxn ang="0">
                  <a:pos x="4714" y="1488"/>
                </a:cxn>
                <a:cxn ang="0">
                  <a:pos x="4514" y="1470"/>
                </a:cxn>
                <a:cxn ang="0">
                  <a:pos x="4316" y="1453"/>
                </a:cxn>
                <a:cxn ang="0">
                  <a:pos x="4122" y="1434"/>
                </a:cxn>
                <a:cxn ang="0">
                  <a:pos x="3929" y="1405"/>
                </a:cxn>
                <a:cxn ang="0">
                  <a:pos x="3739" y="1374"/>
                </a:cxn>
                <a:cxn ang="0">
                  <a:pos x="3553" y="1346"/>
                </a:cxn>
                <a:cxn ang="0">
                  <a:pos x="3190" y="1267"/>
                </a:cxn>
                <a:cxn ang="0">
                  <a:pos x="2842" y="1183"/>
                </a:cxn>
                <a:cxn ang="0">
                  <a:pos x="2508" y="1095"/>
                </a:cxn>
                <a:cxn ang="0">
                  <a:pos x="2192" y="998"/>
                </a:cxn>
                <a:cxn ang="0">
                  <a:pos x="1890" y="897"/>
                </a:cxn>
                <a:cxn ang="0">
                  <a:pos x="1610" y="788"/>
                </a:cxn>
                <a:cxn ang="0">
                  <a:pos x="1347" y="681"/>
                </a:cxn>
                <a:cxn ang="0">
                  <a:pos x="1105" y="574"/>
                </a:cxn>
                <a:cxn ang="0">
                  <a:pos x="883" y="473"/>
                </a:cxn>
                <a:cxn ang="0">
                  <a:pos x="686" y="377"/>
                </a:cxn>
                <a:cxn ang="0">
                  <a:pos x="508" y="286"/>
                </a:cxn>
                <a:cxn ang="0">
                  <a:pos x="358" y="210"/>
                </a:cxn>
                <a:cxn ang="0">
                  <a:pos x="232" y="138"/>
                </a:cxn>
                <a:cxn ang="0">
                  <a:pos x="59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8"/>
              <a:ext cx="12192000" cy="6856412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60A38-A0A1-4FE7-84E9-98105688E7CC}" type="datetimeFigureOut">
              <a:rPr lang="en-US"/>
              <a:pPr>
                <a:defRPr/>
              </a:pPr>
              <a:t>6/23/2016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0AA2B-0E80-4ADA-966B-6716425F7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51" name="Freeform 5"/>
            <p:cNvSpPr>
              <a:spLocks/>
            </p:cNvSpPr>
            <p:nvPr/>
          </p:nvSpPr>
          <p:spPr bwMode="gray">
            <a:xfrm rot="-589932">
              <a:off x="8491538" y="1797050"/>
              <a:ext cx="3298825" cy="441325"/>
            </a:xfrm>
            <a:custGeom>
              <a:avLst/>
              <a:gdLst/>
              <a:ahLst/>
              <a:cxnLst>
                <a:cxn ang="0">
                  <a:pos x="85" y="2532"/>
                </a:cxn>
                <a:cxn ang="0">
                  <a:pos x="9958" y="5291"/>
                </a:cxn>
                <a:cxn ang="0">
                  <a:pos x="10000" y="0"/>
                </a:cxn>
                <a:cxn ang="0">
                  <a:pos x="10000" y="0"/>
                </a:cxn>
                <a:cxn ang="0">
                  <a:pos x="9667" y="204"/>
                </a:cxn>
                <a:cxn ang="0">
                  <a:pos x="9334" y="400"/>
                </a:cxn>
                <a:cxn ang="0">
                  <a:pos x="9001" y="590"/>
                </a:cxn>
                <a:cxn ang="0">
                  <a:pos x="8667" y="753"/>
                </a:cxn>
                <a:cxn ang="0">
                  <a:pos x="8333" y="917"/>
                </a:cxn>
                <a:cxn ang="0">
                  <a:pos x="7999" y="1071"/>
                </a:cxn>
                <a:cxn ang="0">
                  <a:pos x="7669" y="1202"/>
                </a:cxn>
                <a:cxn ang="0">
                  <a:pos x="7333" y="1325"/>
                </a:cxn>
                <a:cxn ang="0">
                  <a:pos x="7000" y="1440"/>
                </a:cxn>
                <a:cxn ang="0">
                  <a:pos x="6673" y="1538"/>
                </a:cxn>
                <a:cxn ang="0">
                  <a:pos x="6340" y="1636"/>
                </a:cxn>
                <a:cxn ang="0">
                  <a:pos x="6013" y="1719"/>
                </a:cxn>
                <a:cxn ang="0">
                  <a:pos x="5686" y="1784"/>
                </a:cxn>
                <a:cxn ang="0">
                  <a:pos x="5359" y="1850"/>
                </a:cxn>
                <a:cxn ang="0">
                  <a:pos x="5036" y="1906"/>
                </a:cxn>
                <a:cxn ang="0">
                  <a:pos x="4717" y="1948"/>
                </a:cxn>
                <a:cxn ang="0">
                  <a:pos x="4396" y="1980"/>
                </a:cxn>
                <a:cxn ang="0">
                  <a:pos x="4079" y="2013"/>
                </a:cxn>
                <a:cxn ang="0">
                  <a:pos x="3766" y="2029"/>
                </a:cxn>
                <a:cxn ang="0">
                  <a:pos x="3454" y="2046"/>
                </a:cxn>
                <a:cxn ang="0">
                  <a:pos x="3145" y="2053"/>
                </a:cxn>
                <a:cxn ang="0">
                  <a:pos x="2839" y="2046"/>
                </a:cxn>
                <a:cxn ang="0">
                  <a:pos x="2537" y="2046"/>
                </a:cxn>
                <a:cxn ang="0">
                  <a:pos x="2238" y="2029"/>
                </a:cxn>
                <a:cxn ang="0">
                  <a:pos x="1943" y="2004"/>
                </a:cxn>
                <a:cxn ang="0">
                  <a:pos x="1653" y="1980"/>
                </a:cxn>
                <a:cxn ang="0">
                  <a:pos x="1368" y="1955"/>
                </a:cxn>
                <a:cxn ang="0">
                  <a:pos x="1085" y="1915"/>
                </a:cxn>
                <a:cxn ang="0">
                  <a:pos x="806" y="1873"/>
                </a:cxn>
                <a:cxn ang="0">
                  <a:pos x="533" y="1833"/>
                </a:cxn>
                <a:cxn ang="0">
                  <a:pos x="0" y="1726"/>
                </a:cxn>
                <a:cxn ang="0">
                  <a:pos x="85" y="2532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052" name="Freeform 5"/>
            <p:cNvSpPr>
              <a:spLocks/>
            </p:cNvSpPr>
            <p:nvPr/>
          </p:nvSpPr>
          <p:spPr bwMode="gray">
            <a:xfrm>
              <a:off x="458788" y="1866900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7104 w 7104"/>
                <a:gd name="T3" fmla="*/ 2856 h 2856"/>
              </a:gdLst>
              <a:ahLst/>
              <a:cxnLst>
                <a:cxn ang="0">
                  <a:pos x="0" y="0"/>
                </a:cxn>
                <a:cxn ang="0">
                  <a:pos x="0" y="2856"/>
                </a:cxn>
                <a:cxn ang="0">
                  <a:pos x="7104" y="2856"/>
                </a:cxn>
                <a:cxn ang="0">
                  <a:pos x="7104" y="1"/>
                </a:cxn>
                <a:cxn ang="0">
                  <a:pos x="7104" y="1"/>
                </a:cxn>
                <a:cxn ang="0">
                  <a:pos x="6943" y="26"/>
                </a:cxn>
                <a:cxn ang="0">
                  <a:pos x="6782" y="50"/>
                </a:cxn>
                <a:cxn ang="0">
                  <a:pos x="6621" y="73"/>
                </a:cxn>
                <a:cxn ang="0">
                  <a:pos x="6459" y="93"/>
                </a:cxn>
                <a:cxn ang="0">
                  <a:pos x="6298" y="113"/>
                </a:cxn>
                <a:cxn ang="0">
                  <a:pos x="6136" y="132"/>
                </a:cxn>
                <a:cxn ang="0">
                  <a:pos x="5976" y="148"/>
                </a:cxn>
                <a:cxn ang="0">
                  <a:pos x="5814" y="163"/>
                </a:cxn>
                <a:cxn ang="0">
                  <a:pos x="5653" y="177"/>
                </a:cxn>
                <a:cxn ang="0">
                  <a:pos x="5494" y="189"/>
                </a:cxn>
                <a:cxn ang="0">
                  <a:pos x="5334" y="201"/>
                </a:cxn>
                <a:cxn ang="0">
                  <a:pos x="5175" y="211"/>
                </a:cxn>
                <a:cxn ang="0">
                  <a:pos x="5017" y="219"/>
                </a:cxn>
                <a:cxn ang="0">
                  <a:pos x="4859" y="227"/>
                </a:cxn>
                <a:cxn ang="0">
                  <a:pos x="4703" y="234"/>
                </a:cxn>
                <a:cxn ang="0">
                  <a:pos x="4548" y="239"/>
                </a:cxn>
                <a:cxn ang="0">
                  <a:pos x="4393" y="243"/>
                </a:cxn>
                <a:cxn ang="0">
                  <a:pos x="4240" y="247"/>
                </a:cxn>
                <a:cxn ang="0">
                  <a:pos x="4088" y="249"/>
                </a:cxn>
                <a:cxn ang="0">
                  <a:pos x="3937" y="251"/>
                </a:cxn>
                <a:cxn ang="0">
                  <a:pos x="3788" y="252"/>
                </a:cxn>
                <a:cxn ang="0">
                  <a:pos x="3640" y="251"/>
                </a:cxn>
                <a:cxn ang="0">
                  <a:pos x="3494" y="251"/>
                </a:cxn>
                <a:cxn ang="0">
                  <a:pos x="3349" y="249"/>
                </a:cxn>
                <a:cxn ang="0">
                  <a:pos x="3207" y="246"/>
                </a:cxn>
                <a:cxn ang="0">
                  <a:pos x="3066" y="243"/>
                </a:cxn>
                <a:cxn ang="0">
                  <a:pos x="2928" y="240"/>
                </a:cxn>
                <a:cxn ang="0">
                  <a:pos x="2791" y="235"/>
                </a:cxn>
                <a:cxn ang="0">
                  <a:pos x="2656" y="230"/>
                </a:cxn>
                <a:cxn ang="0">
                  <a:pos x="2524" y="225"/>
                </a:cxn>
                <a:cxn ang="0">
                  <a:pos x="2266" y="212"/>
                </a:cxn>
                <a:cxn ang="0">
                  <a:pos x="2019" y="198"/>
                </a:cxn>
                <a:cxn ang="0">
                  <a:pos x="1782" y="183"/>
                </a:cxn>
                <a:cxn ang="0">
                  <a:pos x="1557" y="167"/>
                </a:cxn>
                <a:cxn ang="0">
                  <a:pos x="1343" y="150"/>
                </a:cxn>
                <a:cxn ang="0">
                  <a:pos x="1144" y="132"/>
                </a:cxn>
                <a:cxn ang="0">
                  <a:pos x="957" y="114"/>
                </a:cxn>
                <a:cxn ang="0">
                  <a:pos x="785" y="96"/>
                </a:cxn>
                <a:cxn ang="0">
                  <a:pos x="627" y="79"/>
                </a:cxn>
                <a:cxn ang="0">
                  <a:pos x="487" y="63"/>
                </a:cxn>
                <a:cxn ang="0">
                  <a:pos x="361" y="48"/>
                </a:cxn>
                <a:cxn ang="0">
                  <a:pos x="254" y="35"/>
                </a:cxn>
                <a:cxn ang="0">
                  <a:pos x="165" y="23"/>
                </a:cxn>
                <a:cxn ang="0">
                  <a:pos x="42" y="6"/>
                </a:cxn>
                <a:cxn ang="0">
                  <a:pos x="0" y="0"/>
                </a:cxn>
                <a:cxn ang="0">
                  <a:pos x="0" y="0"/>
                </a:cxn>
              </a:cxnLst>
              <a:rect l="T0" t="T1" r="T2" b="T3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053" name="Freeform 5"/>
            <p:cNvSpPr>
              <a:spLocks noEditPoints="1"/>
            </p:cNvSpPr>
            <p:nvPr/>
          </p:nvSpPr>
          <p:spPr bwMode="gray">
            <a:xfrm>
              <a:off x="0" y="1588"/>
              <a:ext cx="12192000" cy="6856412"/>
            </a:xfrm>
            <a:custGeom>
              <a:avLst/>
              <a:gdLst>
                <a:gd name="T0" fmla="*/ 0 w 15356"/>
                <a:gd name="T1" fmla="*/ 0 h 8638"/>
                <a:gd name="T2" fmla="*/ 15356 w 15356"/>
                <a:gd name="T3" fmla="*/ 8638 h 8638"/>
              </a:gdLst>
              <a:ahLst/>
              <a:cxnLst>
                <a:cxn ang="0">
                  <a:pos x="0" y="0"/>
                </a:cxn>
                <a:cxn ang="0">
                  <a:pos x="0" y="8638"/>
                </a:cxn>
                <a:cxn ang="0">
                  <a:pos x="15356" y="8638"/>
                </a:cxn>
                <a:cxn ang="0">
                  <a:pos x="15356" y="0"/>
                </a:cxn>
                <a:cxn ang="0">
                  <a:pos x="0" y="0"/>
                </a:cxn>
                <a:cxn ang="0">
                  <a:pos x="14748" y="8038"/>
                </a:cxn>
                <a:cxn ang="0">
                  <a:pos x="600" y="8038"/>
                </a:cxn>
                <a:cxn ang="0">
                  <a:pos x="600" y="592"/>
                </a:cxn>
                <a:cxn ang="0">
                  <a:pos x="14748" y="592"/>
                </a:cxn>
                <a:cxn ang="0">
                  <a:pos x="14748" y="8038"/>
                </a:cxn>
              </a:cxnLst>
              <a:rect l="T0" t="T1" r="T2" b="T3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gray">
          <a:xfrm>
            <a:off x="1155700" y="973138"/>
            <a:ext cx="87614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55700" y="2603500"/>
            <a:ext cx="87614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713" y="6391275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D76EE0A1-B8B7-4624-A1E7-C53230347752}" type="datetimeFigureOut">
              <a:rPr lang="en-US"/>
              <a:pPr>
                <a:defRPr/>
              </a:pPr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0388" y="6391275"/>
            <a:ext cx="3860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47238930-A37D-4219-B033-266CE6E69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5" r:id="rId2"/>
    <p:sldLayoutId id="2147483667" r:id="rId3"/>
    <p:sldLayoutId id="2147483664" r:id="rId4"/>
    <p:sldLayoutId id="2147483663" r:id="rId5"/>
    <p:sldLayoutId id="2147483662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ctrTitle"/>
          </p:nvPr>
        </p:nvSpPr>
        <p:spPr>
          <a:xfrm>
            <a:off x="1557338" y="849313"/>
            <a:ext cx="8824912" cy="2676525"/>
          </a:xfrm>
        </p:spPr>
        <p:txBody>
          <a:bodyPr/>
          <a:lstStyle/>
          <a:p>
            <a:pPr algn="ctr" eaLnBrk="1" hangingPunct="1"/>
            <a:r>
              <a:rPr lang="pl-PL" sz="4000" b="1" smtClean="0">
                <a:latin typeface="Cambria" pitchFamily="18" charset="0"/>
              </a:rPr>
              <a:t>PODSUMOWANIE ROKU SZKOLNEGO 2015/2016</a:t>
            </a:r>
          </a:p>
        </p:txBody>
      </p:sp>
      <p:sp>
        <p:nvSpPr>
          <p:cNvPr id="20482" name="Subtitle 2"/>
          <p:cNvSpPr>
            <a:spLocks noGrp="1"/>
          </p:cNvSpPr>
          <p:nvPr>
            <p:ph type="subTitle" idx="1"/>
          </p:nvPr>
        </p:nvSpPr>
        <p:spPr>
          <a:xfrm>
            <a:off x="704850" y="4799013"/>
            <a:ext cx="9805988" cy="862012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sz="2400" cap="none" smtClean="0">
                <a:solidFill>
                  <a:schemeClr val="bg1"/>
                </a:solidFill>
                <a:latin typeface="Cambria" pitchFamily="18" charset="0"/>
              </a:rPr>
              <a:t>Prezentujemy wyniki osiągnięte przez uczniów klasy 2B gimnazjum.</a:t>
            </a:r>
          </a:p>
          <a:p>
            <a:pPr eaLnBrk="1" hangingPunct="1"/>
            <a:endParaRPr lang="pl-PL" sz="2000" cap="none" smtClean="0">
              <a:solidFill>
                <a:srgbClr val="EF53A5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smtClean="0">
                <a:latin typeface="Cambria" pitchFamily="18" charset="0"/>
              </a:rPr>
              <a:t>Podsumowanie roku szkolnego 2015/2016</a:t>
            </a:r>
          </a:p>
        </p:txBody>
      </p:sp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669925" y="3468688"/>
            <a:ext cx="54578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pl-PL" sz="3600" b="1">
                <a:latin typeface="Cambria" pitchFamily="18" charset="0"/>
              </a:rPr>
              <a:t>Najwyższa średnia w szkole – </a:t>
            </a:r>
            <a:r>
              <a:rPr lang="pl-PL" sz="3600" b="1" u="sng">
                <a:latin typeface="Cambria" pitchFamily="18" charset="0"/>
              </a:rPr>
              <a:t>3.96</a:t>
            </a:r>
          </a:p>
        </p:txBody>
      </p:sp>
      <p:pic>
        <p:nvPicPr>
          <p:cNvPr id="21507" name="Picture 6" descr="fotka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9338" y="2357438"/>
            <a:ext cx="5427662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smtClean="0">
                <a:latin typeface="Cambria" pitchFamily="18" charset="0"/>
              </a:rPr>
              <a:t>Podsumowanie roku szkolnego 2015/2016</a:t>
            </a:r>
          </a:p>
        </p:txBody>
      </p:sp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177800" y="2200275"/>
            <a:ext cx="9604375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pl-PL" sz="2400" b="1">
              <a:latin typeface="Cambria" pitchFamily="18" charset="0"/>
            </a:endParaRPr>
          </a:p>
          <a:p>
            <a:pPr defTabSz="914400">
              <a:spcBef>
                <a:spcPct val="50000"/>
              </a:spcBef>
            </a:pPr>
            <a:r>
              <a:rPr lang="pl-PL" sz="2200" b="1">
                <a:latin typeface="Cambria" pitchFamily="18" charset="0"/>
              </a:rPr>
              <a:t>Świadectwo ukończenia szkoły z wyróżnieniem</a:t>
            </a:r>
            <a:r>
              <a:rPr lang="pl-PL" sz="2200" b="1" i="1">
                <a:latin typeface="Cambria" pitchFamily="18" charset="0"/>
              </a:rPr>
              <a:t> </a:t>
            </a:r>
            <a:r>
              <a:rPr lang="pl-PL" sz="2200" b="1">
                <a:latin typeface="Cambria" pitchFamily="18" charset="0"/>
              </a:rPr>
              <a:t>otrzymało 6 uczniów:</a:t>
            </a:r>
          </a:p>
          <a:p>
            <a:pPr defTabSz="914400">
              <a:spcBef>
                <a:spcPct val="50000"/>
              </a:spcBef>
            </a:pPr>
            <a:r>
              <a:rPr lang="pl-PL" sz="2200">
                <a:latin typeface="Cambria" pitchFamily="18" charset="0"/>
              </a:rPr>
              <a:t>‣ </a:t>
            </a:r>
            <a:r>
              <a:rPr lang="pl-PL" sz="2200" b="1">
                <a:latin typeface="Cambria" pitchFamily="18" charset="0"/>
              </a:rPr>
              <a:t>Żak Oliwia</a:t>
            </a:r>
            <a:r>
              <a:rPr lang="pl-PL" sz="2200">
                <a:latin typeface="Cambria" pitchFamily="18" charset="0"/>
              </a:rPr>
              <a:t> – średnia ocen 5,31; zachowanie wzorowe</a:t>
            </a:r>
          </a:p>
          <a:p>
            <a:pPr defTabSz="914400">
              <a:spcBef>
                <a:spcPct val="50000"/>
              </a:spcBef>
            </a:pPr>
            <a:r>
              <a:rPr lang="pl-PL" sz="2200">
                <a:latin typeface="Cambria" pitchFamily="18" charset="0"/>
              </a:rPr>
              <a:t>‣ </a:t>
            </a:r>
            <a:r>
              <a:rPr lang="pl-PL" sz="2200" b="1">
                <a:latin typeface="Cambria" pitchFamily="18" charset="0"/>
              </a:rPr>
              <a:t>Podgórska Katarzyna</a:t>
            </a:r>
            <a:r>
              <a:rPr lang="pl-PL" sz="2200">
                <a:latin typeface="Cambria" pitchFamily="18" charset="0"/>
              </a:rPr>
              <a:t> – średnia ocen 5,19; zachowanie wzorowe</a:t>
            </a:r>
          </a:p>
          <a:p>
            <a:pPr defTabSz="914400">
              <a:spcBef>
                <a:spcPct val="50000"/>
              </a:spcBef>
            </a:pPr>
            <a:r>
              <a:rPr lang="pl-PL" sz="2200">
                <a:latin typeface="Cambria" pitchFamily="18" charset="0"/>
              </a:rPr>
              <a:t>‣ </a:t>
            </a:r>
            <a:r>
              <a:rPr lang="pl-PL" sz="2200" b="1">
                <a:latin typeface="Cambria" pitchFamily="18" charset="0"/>
              </a:rPr>
              <a:t>Bator Milena</a:t>
            </a:r>
            <a:r>
              <a:rPr lang="pl-PL" sz="2200">
                <a:latin typeface="Cambria" pitchFamily="18" charset="0"/>
              </a:rPr>
              <a:t> – średnia ocen 5,12; zachowanie wzorowe</a:t>
            </a:r>
          </a:p>
          <a:p>
            <a:pPr defTabSz="914400">
              <a:spcBef>
                <a:spcPct val="50000"/>
              </a:spcBef>
            </a:pPr>
            <a:r>
              <a:rPr lang="pl-PL" sz="2200">
                <a:latin typeface="Cambria" pitchFamily="18" charset="0"/>
              </a:rPr>
              <a:t>‣ </a:t>
            </a:r>
            <a:r>
              <a:rPr lang="pl-PL" sz="2200" b="1">
                <a:latin typeface="Cambria" pitchFamily="18" charset="0"/>
              </a:rPr>
              <a:t>Bańkowska Anita</a:t>
            </a:r>
            <a:r>
              <a:rPr lang="pl-PL" sz="2200">
                <a:latin typeface="Cambria" pitchFamily="18" charset="0"/>
              </a:rPr>
              <a:t> – średnia ocen 5,06; zachowanie wzorowe</a:t>
            </a:r>
          </a:p>
          <a:p>
            <a:pPr defTabSz="914400">
              <a:spcBef>
                <a:spcPct val="50000"/>
              </a:spcBef>
            </a:pPr>
            <a:r>
              <a:rPr lang="pl-PL" sz="2200">
                <a:latin typeface="Cambria" pitchFamily="18" charset="0"/>
              </a:rPr>
              <a:t>‣ </a:t>
            </a:r>
            <a:r>
              <a:rPr lang="pl-PL" sz="2200" b="1">
                <a:latin typeface="Cambria" pitchFamily="18" charset="0"/>
              </a:rPr>
              <a:t>Mikołajczyk Milena</a:t>
            </a:r>
            <a:r>
              <a:rPr lang="pl-PL" sz="2200">
                <a:latin typeface="Cambria" pitchFamily="18" charset="0"/>
              </a:rPr>
              <a:t> – średnia ocen 4,81; zachowanie wzorowe</a:t>
            </a:r>
          </a:p>
          <a:p>
            <a:pPr defTabSz="914400">
              <a:spcBef>
                <a:spcPct val="50000"/>
              </a:spcBef>
            </a:pPr>
            <a:r>
              <a:rPr lang="pl-PL" sz="2200">
                <a:latin typeface="Cambria" pitchFamily="18" charset="0"/>
              </a:rPr>
              <a:t>‣ </a:t>
            </a:r>
            <a:r>
              <a:rPr lang="pl-PL" sz="2200" b="1">
                <a:latin typeface="Cambria" pitchFamily="18" charset="0"/>
              </a:rPr>
              <a:t>Świrk Milena</a:t>
            </a:r>
            <a:r>
              <a:rPr lang="pl-PL" sz="2200">
                <a:latin typeface="Cambria" pitchFamily="18" charset="0"/>
              </a:rPr>
              <a:t> – średnia ocen 4,81; zachowanie wzorowe</a:t>
            </a:r>
            <a:endParaRPr lang="pl-PL" sz="2300">
              <a:latin typeface="Cambria" pitchFamily="18" charset="0"/>
            </a:endParaRPr>
          </a:p>
        </p:txBody>
      </p:sp>
      <p:pic>
        <p:nvPicPr>
          <p:cNvPr id="23569" name="Picture 17" descr="11151004_1584630621795673_8690212488616615376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4850" y="2370138"/>
            <a:ext cx="1144588" cy="1277937"/>
          </a:xfrm>
          <a:prstGeom prst="rect">
            <a:avLst/>
          </a:prstGeom>
          <a:noFill/>
        </p:spPr>
      </p:pic>
      <p:pic>
        <p:nvPicPr>
          <p:cNvPr id="23570" name="Picture 18" descr="12552991_750379051759509_1501919186209829569_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56863" y="3729038"/>
            <a:ext cx="1246187" cy="1427162"/>
          </a:xfrm>
          <a:prstGeom prst="rect">
            <a:avLst/>
          </a:prstGeom>
          <a:noFill/>
        </p:spPr>
      </p:pic>
      <p:pic>
        <p:nvPicPr>
          <p:cNvPr id="23571" name="Picture 19" descr="12743941_942245205891158_6501948909487233878_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39338" y="5241925"/>
            <a:ext cx="1698625" cy="1441450"/>
          </a:xfrm>
          <a:prstGeom prst="rect">
            <a:avLst/>
          </a:prstGeom>
          <a:noFill/>
        </p:spPr>
      </p:pic>
      <p:pic>
        <p:nvPicPr>
          <p:cNvPr id="23573" name="Picture 21" descr="13116526_999310733456347_909664267802275281_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91650" y="2382838"/>
            <a:ext cx="1260475" cy="1260475"/>
          </a:xfrm>
          <a:prstGeom prst="rect">
            <a:avLst/>
          </a:prstGeom>
          <a:noFill/>
        </p:spPr>
      </p:pic>
      <p:pic>
        <p:nvPicPr>
          <p:cNvPr id="23574" name="Picture 22" descr="12735924_523006201210095_220700800_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40788" y="3744913"/>
            <a:ext cx="1257300" cy="1397000"/>
          </a:xfrm>
          <a:prstGeom prst="rect">
            <a:avLst/>
          </a:prstGeom>
          <a:noFill/>
        </p:spPr>
      </p:pic>
      <p:pic>
        <p:nvPicPr>
          <p:cNvPr id="23576" name="Picture 24" descr="IMG_20160316_15344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62963" y="5275263"/>
            <a:ext cx="1293812" cy="1416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smtClean="0">
                <a:latin typeface="Cambria" pitchFamily="18" charset="0"/>
              </a:rPr>
              <a:t>Podsumowanie roku szkolnego 2015/2016</a:t>
            </a:r>
          </a:p>
        </p:txBody>
      </p:sp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376238" y="3390900"/>
            <a:ext cx="72739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pl-PL" sz="3600">
                <a:latin typeface="Cambria" pitchFamily="18" charset="0"/>
              </a:rPr>
              <a:t>Wzorową frekwencję w roku szkolnym 2015/2016 uzyskała Katarzyna Podgórska.</a:t>
            </a:r>
            <a:endParaRPr lang="pl-PL" sz="3600" u="sng">
              <a:latin typeface="Cambria" pitchFamily="18" charset="0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793750" y="3321050"/>
            <a:ext cx="9802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pl-PL" sz="1800"/>
          </a:p>
        </p:txBody>
      </p:sp>
      <p:pic>
        <p:nvPicPr>
          <p:cNvPr id="25604" name="Picture 7" descr="dfsf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6088" y="2730500"/>
            <a:ext cx="2852737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ytuł 1"/>
          <p:cNvSpPr>
            <a:spLocks noGrp="1"/>
          </p:cNvSpPr>
          <p:nvPr>
            <p:ph type="ctrTitle"/>
          </p:nvPr>
        </p:nvSpPr>
        <p:spPr>
          <a:xfrm>
            <a:off x="887413" y="3460750"/>
            <a:ext cx="10363200" cy="1470025"/>
          </a:xfrm>
        </p:spPr>
        <p:txBody>
          <a:bodyPr/>
          <a:lstStyle/>
          <a:p>
            <a:pPr algn="ctr" eaLnBrk="1" hangingPunct="1"/>
            <a:r>
              <a:rPr lang="pl-PL" sz="9600" b="1" smtClean="0">
                <a:solidFill>
                  <a:schemeClr val="tx1"/>
                </a:solidFill>
                <a:latin typeface="Cambria" pitchFamily="18" charset="0"/>
              </a:rPr>
              <a:t>WYCIECZKI</a:t>
            </a:r>
          </a:p>
        </p:txBody>
      </p:sp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590550" y="2703513"/>
            <a:ext cx="6951663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pl-PL" sz="2800">
              <a:latin typeface="Cambria" pitchFamily="18" charset="0"/>
            </a:endParaRPr>
          </a:p>
          <a:p>
            <a:pPr defTabSz="914400"/>
            <a:endParaRPr lang="pl-PL" sz="240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smtClean="0">
                <a:latin typeface="Cambria" pitchFamily="18" charset="0"/>
              </a:rPr>
              <a:t>2-dniowa wycieczka do Szklarskiej Poręby</a:t>
            </a:r>
          </a:p>
        </p:txBody>
      </p:sp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88925" y="2686050"/>
            <a:ext cx="43529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pl-PL" sz="2300">
                <a:latin typeface="Cambria" pitchFamily="18" charset="0"/>
              </a:rPr>
              <a:t>W dniach 11-12 maja 2016r. uczniowie mieli okazję uczestniczyć w szkolnej wycieczce do Szklarskiej Poręby i okolic. W czasie jej trwania podziwiali uroki miasta wraz z jego okolicami. Zwiedzali m.in. Hutę Szkła, Chatę Walońską oraz podziwiali wodospad Szklarki i Kamieńczyka.</a:t>
            </a:r>
          </a:p>
        </p:txBody>
      </p:sp>
      <p:pic>
        <p:nvPicPr>
          <p:cNvPr id="29699" name="Picture 5" descr="DSCF98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3046413"/>
            <a:ext cx="18716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 descr="13487594_239015796485469_1664237714_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8550" y="3049588"/>
            <a:ext cx="1763713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13492858_239013689819013_1240392214_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8538" y="3054350"/>
            <a:ext cx="173513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 descr="13493019_239014129818969_1511283389_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99713" y="3046413"/>
            <a:ext cx="16383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ytuł 1"/>
          <p:cNvSpPr>
            <a:spLocks noGrp="1"/>
          </p:cNvSpPr>
          <p:nvPr>
            <p:ph type="title"/>
          </p:nvPr>
        </p:nvSpPr>
        <p:spPr>
          <a:xfrm>
            <a:off x="1155700" y="757238"/>
            <a:ext cx="8761413" cy="708025"/>
          </a:xfrm>
        </p:spPr>
        <p:txBody>
          <a:bodyPr/>
          <a:lstStyle/>
          <a:p>
            <a:pPr algn="ctr" eaLnBrk="1" hangingPunct="1"/>
            <a:r>
              <a:rPr lang="pl-PL" smtClean="0">
                <a:latin typeface="Cambria" pitchFamily="18" charset="0"/>
              </a:rPr>
              <a:t>Wyjazd do Lwowa</a:t>
            </a:r>
          </a:p>
        </p:txBody>
      </p:sp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280988" y="2422525"/>
            <a:ext cx="5454650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pl-PL">
                <a:latin typeface="Cambria" pitchFamily="18" charset="0"/>
              </a:rPr>
              <a:t>W dniach 29.05 – 04.06.2016 r. ośmioro uczniów klasy 2b pod opieką nauczycieli brało udział w wymianie do Lwowa. Zwiedzali wiele ciekawych miejsc m.in. Bibliotekę Ossolineum, Muzeum Uniwersyteckie oraz Cmentarz Łyczakowski. Największe wrażenie zrobiło na nich wspaniałe przedstawienie w Operze Lwowskiej pt. „Orfeusz i Eurydyka”. Dzięki wymianie uczniowie nawiązali nowe przyjaźnie. Pozytywna atmosfera, a przede wszystkim dobra zabawa nie opuszczały ich do samego końca.</a:t>
            </a:r>
          </a:p>
        </p:txBody>
      </p:sp>
      <p:pic>
        <p:nvPicPr>
          <p:cNvPr id="31747" name="Picture 23" descr="DSC0777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6300" y="2476500"/>
            <a:ext cx="3033713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5" descr="lsm_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9938" y="4648200"/>
            <a:ext cx="305752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28" descr="DSC082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34475" y="2439988"/>
            <a:ext cx="2882900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0" descr="DSC0764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97950" y="4649788"/>
            <a:ext cx="3024188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sz="3200" smtClean="0">
                <a:latin typeface="Cambria" pitchFamily="18" charset="0"/>
              </a:rPr>
              <a:t>Wyjazd do Teatru Polskiego na komedię „Mayday”</a:t>
            </a:r>
          </a:p>
        </p:txBody>
      </p:sp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690563" y="2768600"/>
            <a:ext cx="4937125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pl-PL" sz="2400">
                <a:latin typeface="Cambria" pitchFamily="18" charset="0"/>
              </a:rPr>
              <a:t>Warto także wspomnieć o tym, iż Klasa 2B gimnazjum wybrała się na spektakl </a:t>
            </a:r>
            <a:r>
              <a:rPr lang="pl-PL" sz="2400" u="sng">
                <a:latin typeface="Cambria" pitchFamily="18" charset="0"/>
              </a:rPr>
              <a:t>„Mayday”</a:t>
            </a:r>
            <a:r>
              <a:rPr lang="pl-PL" sz="2400">
                <a:latin typeface="Cambria" pitchFamily="18" charset="0"/>
              </a:rPr>
              <a:t> do Teatru Polskiego we Wrocławiu.</a:t>
            </a:r>
          </a:p>
          <a:p>
            <a:pPr defTabSz="914400"/>
            <a:r>
              <a:rPr lang="pl-PL" sz="2400">
                <a:latin typeface="Cambria" pitchFamily="18" charset="0"/>
              </a:rPr>
              <a:t>Sztuka rozgrywająca się na scenie dostarczyła uczniom nie tylko wiele radości, ale również dużo niezapomnianych wrażeń. </a:t>
            </a:r>
          </a:p>
        </p:txBody>
      </p:sp>
      <p:pic>
        <p:nvPicPr>
          <p:cNvPr id="33804" name="Picture 12" descr="teatr-mask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07400" y="2862263"/>
            <a:ext cx="3311525" cy="2493962"/>
          </a:xfrm>
          <a:prstGeom prst="rect">
            <a:avLst/>
          </a:prstGeom>
          <a:noFill/>
        </p:spPr>
      </p:pic>
      <p:pic>
        <p:nvPicPr>
          <p:cNvPr id="33805" name="Picture 13" descr="stage-300px_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7388" y="3187700"/>
            <a:ext cx="2547937" cy="2547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352</TotalTime>
  <Words>249</Words>
  <Application>Microsoft Office PowerPoint</Application>
  <PresentationFormat>Niestandardowy</PresentationFormat>
  <Paragraphs>30</Paragraphs>
  <Slides>8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Szablon projektu</vt:lpstr>
      </vt:variant>
      <vt:variant>
        <vt:i4>14</vt:i4>
      </vt:variant>
      <vt:variant>
        <vt:lpstr>Tytuły slajdów</vt:lpstr>
      </vt:variant>
      <vt:variant>
        <vt:i4>8</vt:i4>
      </vt:variant>
    </vt:vector>
  </HeadingPairs>
  <TitlesOfParts>
    <vt:vector size="27" baseType="lpstr">
      <vt:lpstr>Arial</vt:lpstr>
      <vt:lpstr>Century Gothic</vt:lpstr>
      <vt:lpstr>Wingdings 3</vt:lpstr>
      <vt:lpstr>Calibri</vt:lpstr>
      <vt:lpstr>Cambria</vt:lpstr>
      <vt:lpstr>Ion Boardroom</vt:lpstr>
      <vt:lpstr>Ion Boardroom</vt:lpstr>
      <vt:lpstr>Ion Boardroom</vt:lpstr>
      <vt:lpstr>Ion Boardroom</vt:lpstr>
      <vt:lpstr>Ion Boardroom</vt:lpstr>
      <vt:lpstr>Ion Boardroom</vt:lpstr>
      <vt:lpstr>Ion Boardroom</vt:lpstr>
      <vt:lpstr>Ion Boardroom</vt:lpstr>
      <vt:lpstr>Ion Boardroom</vt:lpstr>
      <vt:lpstr>Ion Boardroom</vt:lpstr>
      <vt:lpstr>Ion Boardroom</vt:lpstr>
      <vt:lpstr>Ion Boardroom</vt:lpstr>
      <vt:lpstr>Ion Boardroom</vt:lpstr>
      <vt:lpstr>Ion Boardroom</vt:lpstr>
      <vt:lpstr>PODSUMOWANIE ROKU SZKOLNEGO 2015/2016</vt:lpstr>
      <vt:lpstr>Podsumowanie roku szkolnego 2015/2016</vt:lpstr>
      <vt:lpstr>Podsumowanie roku szkolnego 2015/2016</vt:lpstr>
      <vt:lpstr>Podsumowanie roku szkolnego 2015/2016</vt:lpstr>
      <vt:lpstr>WYCIECZKI</vt:lpstr>
      <vt:lpstr>2-dniowa wycieczka do Szklarskiej Poręby</vt:lpstr>
      <vt:lpstr>Wyjazd do Lwowa</vt:lpstr>
      <vt:lpstr>Wyjazd do Teatru Polskiego na komedię „Mayday”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Ania</cp:lastModifiedBy>
  <cp:revision>5</cp:revision>
  <dcterms:created xsi:type="dcterms:W3CDTF">2014-09-12T02:10:31Z</dcterms:created>
  <dcterms:modified xsi:type="dcterms:W3CDTF">2016-06-23T12:49:33Z</dcterms:modified>
</cp:coreProperties>
</file>